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797675" cy="9925050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667" autoAdjust="0"/>
    <p:restoredTop sz="94660"/>
  </p:normalViewPr>
  <p:slideViewPr>
    <p:cSldViewPr snapToGrid="0">
      <p:cViewPr>
        <p:scale>
          <a:sx n="90" d="100"/>
          <a:sy n="90" d="100"/>
        </p:scale>
        <p:origin x="-1458" y="1122"/>
      </p:cViewPr>
      <p:guideLst>
        <p:guide orient="horz" pos="1129"/>
        <p:guide orient="horz" pos="2095"/>
        <p:guide pos="232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pPr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5554" y="1786269"/>
            <a:ext cx="1603300" cy="16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347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user</cp:lastModifiedBy>
  <cp:revision>32</cp:revision>
  <cp:lastPrinted>2023-08-02T12:13:29Z</cp:lastPrinted>
  <dcterms:created xsi:type="dcterms:W3CDTF">2023-08-02T11:27:24Z</dcterms:created>
  <dcterms:modified xsi:type="dcterms:W3CDTF">2026-05-05T10:00:19Z</dcterms:modified>
</cp:coreProperties>
</file>